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8" r:id="rId10"/>
    <p:sldMasterId id="2147483650" r:id="rId11"/>
    <p:sldMasterId id="2147483652" r:id="rId12"/>
  </p:sldMasterIdLst>
  <p:notesMasterIdLst>
    <p:notesMasterId r:id="rId28"/>
  </p:notesMasterIdLst>
  <p:sldIdLst>
    <p:sldId id="270" r:id="rId13"/>
    <p:sldId id="271" r:id="rId14"/>
    <p:sldId id="272" r:id="rId15"/>
    <p:sldId id="281" r:id="rId16"/>
    <p:sldId id="273" r:id="rId17"/>
    <p:sldId id="277" r:id="rId18"/>
    <p:sldId id="263" r:id="rId19"/>
    <p:sldId id="268" r:id="rId20"/>
    <p:sldId id="276" r:id="rId21"/>
    <p:sldId id="258" r:id="rId22"/>
    <p:sldId id="260" r:id="rId23"/>
    <p:sldId id="266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44B"/>
    <a:srgbClr val="3EB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3" autoAdjust="0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26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511F40CE-5B78-49A9-8874-91DA25F2DDB3}"/>
    <pc:docChg chg="custSel modSld">
      <pc:chgData name="James Clegg" userId="c6df1435-7a36-4b38-be4d-16e68e91152f" providerId="ADAL" clId="{511F40CE-5B78-49A9-8874-91DA25F2DDB3}" dt="2020-10-20T12:44:45.180" v="158" actId="14100"/>
      <pc:docMkLst>
        <pc:docMk/>
      </pc:docMkLst>
      <pc:sldChg chg="modSp modAnim">
        <pc:chgData name="James Clegg" userId="c6df1435-7a36-4b38-be4d-16e68e91152f" providerId="ADAL" clId="{511F40CE-5B78-49A9-8874-91DA25F2DDB3}" dt="2020-10-20T12:30:42.832" v="50"/>
        <pc:sldMkLst>
          <pc:docMk/>
          <pc:sldMk cId="2542925169" sldId="258"/>
        </pc:sldMkLst>
        <pc:picChg chg="mod">
          <ac:chgData name="James Clegg" userId="c6df1435-7a36-4b38-be4d-16e68e91152f" providerId="ADAL" clId="{511F40CE-5B78-49A9-8874-91DA25F2DDB3}" dt="2020-10-20T12:29:33.726" v="43" actId="552"/>
          <ac:picMkLst>
            <pc:docMk/>
            <pc:sldMk cId="2542925169" sldId="258"/>
            <ac:picMk id="5" creationId="{00000000-0000-0000-0000-000000000000}"/>
          </ac:picMkLst>
        </pc:picChg>
        <pc:picChg chg="mod">
          <ac:chgData name="James Clegg" userId="c6df1435-7a36-4b38-be4d-16e68e91152f" providerId="ADAL" clId="{511F40CE-5B78-49A9-8874-91DA25F2DDB3}" dt="2020-10-20T12:30:10.189" v="47" actId="554"/>
          <ac:picMkLst>
            <pc:docMk/>
            <pc:sldMk cId="2542925169" sldId="258"/>
            <ac:picMk id="20" creationId="{00000000-0000-0000-0000-000000000000}"/>
          </ac:picMkLst>
        </pc:picChg>
        <pc:picChg chg="mod">
          <ac:chgData name="James Clegg" userId="c6df1435-7a36-4b38-be4d-16e68e91152f" providerId="ADAL" clId="{511F40CE-5B78-49A9-8874-91DA25F2DDB3}" dt="2020-10-20T12:29:33.726" v="43" actId="552"/>
          <ac:picMkLst>
            <pc:docMk/>
            <pc:sldMk cId="2542925169" sldId="258"/>
            <ac:picMk id="22" creationId="{00000000-0000-0000-0000-000000000000}"/>
          </ac:picMkLst>
        </pc:picChg>
        <pc:picChg chg="mod">
          <ac:chgData name="James Clegg" userId="c6df1435-7a36-4b38-be4d-16e68e91152f" providerId="ADAL" clId="{511F40CE-5B78-49A9-8874-91DA25F2DDB3}" dt="2020-10-20T12:30:10.189" v="47" actId="554"/>
          <ac:picMkLst>
            <pc:docMk/>
            <pc:sldMk cId="2542925169" sldId="258"/>
            <ac:picMk id="25" creationId="{00000000-0000-0000-0000-000000000000}"/>
          </ac:picMkLst>
        </pc:picChg>
      </pc:sldChg>
      <pc:sldChg chg="modNotesTx">
        <pc:chgData name="James Clegg" userId="c6df1435-7a36-4b38-be4d-16e68e91152f" providerId="ADAL" clId="{511F40CE-5B78-49A9-8874-91DA25F2DDB3}" dt="2020-10-20T12:24:49.708" v="36" actId="6549"/>
        <pc:sldMkLst>
          <pc:docMk/>
          <pc:sldMk cId="1153940510" sldId="260"/>
        </pc:sldMkLst>
      </pc:sldChg>
      <pc:sldChg chg="modTransition">
        <pc:chgData name="James Clegg" userId="c6df1435-7a36-4b38-be4d-16e68e91152f" providerId="ADAL" clId="{511F40CE-5B78-49A9-8874-91DA25F2DDB3}" dt="2020-10-20T12:10:05.171" v="6"/>
        <pc:sldMkLst>
          <pc:docMk/>
          <pc:sldMk cId="2739028637" sldId="270"/>
        </pc:sldMkLst>
      </pc:sldChg>
      <pc:sldChg chg="modTransition">
        <pc:chgData name="James Clegg" userId="c6df1435-7a36-4b38-be4d-16e68e91152f" providerId="ADAL" clId="{511F40CE-5B78-49A9-8874-91DA25F2DDB3}" dt="2020-10-20T12:10:09.436" v="11"/>
        <pc:sldMkLst>
          <pc:docMk/>
          <pc:sldMk cId="2285858519" sldId="271"/>
        </pc:sldMkLst>
      </pc:sldChg>
      <pc:sldChg chg="modTransition">
        <pc:chgData name="James Clegg" userId="c6df1435-7a36-4b38-be4d-16e68e91152f" providerId="ADAL" clId="{511F40CE-5B78-49A9-8874-91DA25F2DDB3}" dt="2020-10-20T12:10:14.028" v="16"/>
        <pc:sldMkLst>
          <pc:docMk/>
          <pc:sldMk cId="3940601462" sldId="273"/>
        </pc:sldMkLst>
      </pc:sldChg>
      <pc:sldChg chg="modSp">
        <pc:chgData name="James Clegg" userId="c6df1435-7a36-4b38-be4d-16e68e91152f" providerId="ADAL" clId="{511F40CE-5B78-49A9-8874-91DA25F2DDB3}" dt="2020-10-20T12:13:58.626" v="31" actId="1076"/>
        <pc:sldMkLst>
          <pc:docMk/>
          <pc:sldMk cId="279181867" sldId="277"/>
        </pc:sldMkLst>
        <pc:cxnChg chg="mod">
          <ac:chgData name="James Clegg" userId="c6df1435-7a36-4b38-be4d-16e68e91152f" providerId="ADAL" clId="{511F40CE-5B78-49A9-8874-91DA25F2DDB3}" dt="2020-10-20T12:13:51.994" v="29" actId="1076"/>
          <ac:cxnSpMkLst>
            <pc:docMk/>
            <pc:sldMk cId="279181867" sldId="277"/>
            <ac:cxnSpMk id="7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13:56.210" v="30" actId="1076"/>
          <ac:cxnSpMkLst>
            <pc:docMk/>
            <pc:sldMk cId="279181867" sldId="277"/>
            <ac:cxnSpMk id="8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13:27.776" v="24" actId="1038"/>
          <ac:cxnSpMkLst>
            <pc:docMk/>
            <pc:sldMk cId="279181867" sldId="277"/>
            <ac:cxnSpMk id="11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13:58.626" v="31" actId="1076"/>
          <ac:cxnSpMkLst>
            <pc:docMk/>
            <pc:sldMk cId="279181867" sldId="277"/>
            <ac:cxnSpMk id="13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13:43.686" v="28" actId="1037"/>
          <ac:cxnSpMkLst>
            <pc:docMk/>
            <pc:sldMk cId="279181867" sldId="277"/>
            <ac:cxnSpMk id="14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13:41.809" v="27" actId="14100"/>
          <ac:cxnSpMkLst>
            <pc:docMk/>
            <pc:sldMk cId="279181867" sldId="277"/>
            <ac:cxnSpMk id="29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13:34.908" v="26" actId="14100"/>
          <ac:cxnSpMkLst>
            <pc:docMk/>
            <pc:sldMk cId="279181867" sldId="277"/>
            <ac:cxnSpMk id="30" creationId="{00000000-0000-0000-0000-000000000000}"/>
          </ac:cxnSpMkLst>
        </pc:cxnChg>
      </pc:sldChg>
      <pc:sldChg chg="addSp delSp modSp modAnim">
        <pc:chgData name="James Clegg" userId="c6df1435-7a36-4b38-be4d-16e68e91152f" providerId="ADAL" clId="{511F40CE-5B78-49A9-8874-91DA25F2DDB3}" dt="2020-10-20T12:44:45.180" v="158" actId="14100"/>
        <pc:sldMkLst>
          <pc:docMk/>
          <pc:sldMk cId="4240173163" sldId="278"/>
        </pc:sldMkLst>
        <pc:spChg chg="mod">
          <ac:chgData name="James Clegg" userId="c6df1435-7a36-4b38-be4d-16e68e91152f" providerId="ADAL" clId="{511F40CE-5B78-49A9-8874-91DA25F2DDB3}" dt="2020-10-20T12:44:45.180" v="158" actId="14100"/>
          <ac:spMkLst>
            <pc:docMk/>
            <pc:sldMk cId="4240173163" sldId="278"/>
            <ac:spMk id="11" creationId="{00000000-0000-0000-0000-000000000000}"/>
          </ac:spMkLst>
        </pc:spChg>
        <pc:spChg chg="mod">
          <ac:chgData name="James Clegg" userId="c6df1435-7a36-4b38-be4d-16e68e91152f" providerId="ADAL" clId="{511F40CE-5B78-49A9-8874-91DA25F2DDB3}" dt="2020-10-20T12:23:36.053" v="33" actId="1076"/>
          <ac:spMkLst>
            <pc:docMk/>
            <pc:sldMk cId="4240173163" sldId="278"/>
            <ac:spMk id="20" creationId="{00000000-0000-0000-0000-000000000000}"/>
          </ac:spMkLst>
        </pc:spChg>
        <pc:spChg chg="mod">
          <ac:chgData name="James Clegg" userId="c6df1435-7a36-4b38-be4d-16e68e91152f" providerId="ADAL" clId="{511F40CE-5B78-49A9-8874-91DA25F2DDB3}" dt="2020-10-20T12:39:13.868" v="136" actId="1076"/>
          <ac:spMkLst>
            <pc:docMk/>
            <pc:sldMk cId="4240173163" sldId="278"/>
            <ac:spMk id="29" creationId="{00000000-0000-0000-0000-000000000000}"/>
          </ac:spMkLst>
        </pc:spChg>
        <pc:spChg chg="mod">
          <ac:chgData name="James Clegg" userId="c6df1435-7a36-4b38-be4d-16e68e91152f" providerId="ADAL" clId="{511F40CE-5B78-49A9-8874-91DA25F2DDB3}" dt="2020-10-20T12:39:13.868" v="136" actId="1076"/>
          <ac:spMkLst>
            <pc:docMk/>
            <pc:sldMk cId="4240173163" sldId="278"/>
            <ac:spMk id="30" creationId="{00000000-0000-0000-0000-000000000000}"/>
          </ac:spMkLst>
        </pc:spChg>
        <pc:picChg chg="add del mod">
          <ac:chgData name="James Clegg" userId="c6df1435-7a36-4b38-be4d-16e68e91152f" providerId="ADAL" clId="{511F40CE-5B78-49A9-8874-91DA25F2DDB3}" dt="2020-10-20T12:31:17.896" v="52" actId="478"/>
          <ac:picMkLst>
            <pc:docMk/>
            <pc:sldMk cId="4240173163" sldId="278"/>
            <ac:picMk id="3" creationId="{4199486B-D3B4-4248-872E-A8482EBB8CFF}"/>
          </ac:picMkLst>
        </pc:picChg>
        <pc:picChg chg="add del mod">
          <ac:chgData name="James Clegg" userId="c6df1435-7a36-4b38-be4d-16e68e91152f" providerId="ADAL" clId="{511F40CE-5B78-49A9-8874-91DA25F2DDB3}" dt="2020-10-20T12:31:40.033" v="55" actId="478"/>
          <ac:picMkLst>
            <pc:docMk/>
            <pc:sldMk cId="4240173163" sldId="278"/>
            <ac:picMk id="5" creationId="{1DF2F0D4-097C-4C11-804E-5E57D5E2C5C0}"/>
          </ac:picMkLst>
        </pc:picChg>
        <pc:picChg chg="add mod modCrop">
          <ac:chgData name="James Clegg" userId="c6df1435-7a36-4b38-be4d-16e68e91152f" providerId="ADAL" clId="{511F40CE-5B78-49A9-8874-91DA25F2DDB3}" dt="2020-10-20T12:34:03.697" v="95" actId="1076"/>
          <ac:picMkLst>
            <pc:docMk/>
            <pc:sldMk cId="4240173163" sldId="278"/>
            <ac:picMk id="7" creationId="{39718FC0-D283-4B9F-A425-49DC9F3D7084}"/>
          </ac:picMkLst>
        </pc:picChg>
        <pc:picChg chg="mod">
          <ac:chgData name="James Clegg" userId="c6df1435-7a36-4b38-be4d-16e68e91152f" providerId="ADAL" clId="{511F40CE-5B78-49A9-8874-91DA25F2DDB3}" dt="2020-10-20T12:39:20.684" v="137" actId="1076"/>
          <ac:picMkLst>
            <pc:docMk/>
            <pc:sldMk cId="4240173163" sldId="278"/>
            <ac:picMk id="16" creationId="{00000000-0000-0000-0000-000000000000}"/>
          </ac:picMkLst>
        </pc:picChg>
        <pc:cxnChg chg="mod">
          <ac:chgData name="James Clegg" userId="c6df1435-7a36-4b38-be4d-16e68e91152f" providerId="ADAL" clId="{511F40CE-5B78-49A9-8874-91DA25F2DDB3}" dt="2020-10-20T12:33:21.402" v="60" actId="208"/>
          <ac:cxnSpMkLst>
            <pc:docMk/>
            <pc:sldMk cId="4240173163" sldId="278"/>
            <ac:cxnSpMk id="19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33:21.402" v="60" actId="208"/>
          <ac:cxnSpMkLst>
            <pc:docMk/>
            <pc:sldMk cId="4240173163" sldId="278"/>
            <ac:cxnSpMk id="22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33:21.402" v="60" actId="208"/>
          <ac:cxnSpMkLst>
            <pc:docMk/>
            <pc:sldMk cId="4240173163" sldId="278"/>
            <ac:cxnSpMk id="25" creationId="{00000000-0000-0000-0000-000000000000}"/>
          </ac:cxnSpMkLst>
        </pc:cxnChg>
        <pc:cxnChg chg="mod">
          <ac:chgData name="James Clegg" userId="c6df1435-7a36-4b38-be4d-16e68e91152f" providerId="ADAL" clId="{511F40CE-5B78-49A9-8874-91DA25F2DDB3}" dt="2020-10-20T12:33:21.402" v="60" actId="208"/>
          <ac:cxnSpMkLst>
            <pc:docMk/>
            <pc:sldMk cId="4240173163" sldId="278"/>
            <ac:cxnSpMk id="26" creationId="{00000000-0000-0000-0000-000000000000}"/>
          </ac:cxnSpMkLst>
        </pc:cxnChg>
      </pc:sldChg>
      <pc:sldChg chg="modSp modNotesTx">
        <pc:chgData name="James Clegg" userId="c6df1435-7a36-4b38-be4d-16e68e91152f" providerId="ADAL" clId="{511F40CE-5B78-49A9-8874-91DA25F2DDB3}" dt="2020-10-20T12:24:46.215" v="35" actId="6549"/>
        <pc:sldMkLst>
          <pc:docMk/>
          <pc:sldMk cId="3244880387" sldId="280"/>
        </pc:sldMkLst>
        <pc:spChg chg="mod">
          <ac:chgData name="James Clegg" userId="c6df1435-7a36-4b38-be4d-16e68e91152f" providerId="ADAL" clId="{511F40CE-5B78-49A9-8874-91DA25F2DDB3}" dt="2020-10-20T12:24:37.251" v="34" actId="6549"/>
          <ac:spMkLst>
            <pc:docMk/>
            <pc:sldMk cId="3244880387" sldId="280"/>
            <ac:spMk id="4" creationId="{65CD8BF9-45A0-497B-8E8A-9C03C951A642}"/>
          </ac:spMkLst>
        </pc:spChg>
      </pc:sldChg>
    </pc:docChg>
  </pc:docChgLst>
  <pc:docChgLst>
    <pc:chgData name="James Clegg" userId="c6df1435-7a36-4b38-be4d-16e68e91152f" providerId="ADAL" clId="{F7A2C529-1836-46DC-9052-D22C57EC02E5}"/>
    <pc:docChg chg="custSel modSld">
      <pc:chgData name="James Clegg" userId="c6df1435-7a36-4b38-be4d-16e68e91152f" providerId="ADAL" clId="{F7A2C529-1836-46DC-9052-D22C57EC02E5}" dt="2020-10-20T13:20:09.454" v="12"/>
      <pc:docMkLst>
        <pc:docMk/>
      </pc:docMkLst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2542925169" sldId="258"/>
        </pc:sldMkLst>
        <pc:picChg chg="del">
          <ac:chgData name="James Clegg" userId="c6df1435-7a36-4b38-be4d-16e68e91152f" providerId="ADAL" clId="{F7A2C529-1836-46DC-9052-D22C57EC02E5}" dt="2020-10-20T13:19:45.305" v="6" actId="478"/>
          <ac:picMkLst>
            <pc:docMk/>
            <pc:sldMk cId="2542925169" sldId="258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1153940510" sldId="260"/>
        </pc:sldMkLst>
        <pc:picChg chg="del">
          <ac:chgData name="James Clegg" userId="c6df1435-7a36-4b38-be4d-16e68e91152f" providerId="ADAL" clId="{F7A2C529-1836-46DC-9052-D22C57EC02E5}" dt="2020-10-20T13:19:48.660" v="7" actId="478"/>
          <ac:picMkLst>
            <pc:docMk/>
            <pc:sldMk cId="1153940510" sldId="26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811179359" sldId="263"/>
        </pc:sldMkLst>
        <pc:picChg chg="del">
          <ac:chgData name="James Clegg" userId="c6df1435-7a36-4b38-be4d-16e68e91152f" providerId="ADAL" clId="{F7A2C529-1836-46DC-9052-D22C57EC02E5}" dt="2020-10-20T13:19:37.004" v="3" actId="478"/>
          <ac:picMkLst>
            <pc:docMk/>
            <pc:sldMk cId="811179359" sldId="263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1321698611" sldId="266"/>
        </pc:sldMkLst>
        <pc:picChg chg="del">
          <ac:chgData name="James Clegg" userId="c6df1435-7a36-4b38-be4d-16e68e91152f" providerId="ADAL" clId="{F7A2C529-1836-46DC-9052-D22C57EC02E5}" dt="2020-10-20T13:19:50.847" v="8" actId="478"/>
          <ac:picMkLst>
            <pc:docMk/>
            <pc:sldMk cId="1321698611" sldId="266"/>
            <ac:picMk id="3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2775946842" sldId="268"/>
        </pc:sldMkLst>
        <pc:picChg chg="del">
          <ac:chgData name="James Clegg" userId="c6df1435-7a36-4b38-be4d-16e68e91152f" providerId="ADAL" clId="{F7A2C529-1836-46DC-9052-D22C57EC02E5}" dt="2020-10-20T13:19:39.344" v="4" actId="478"/>
          <ac:picMkLst>
            <pc:docMk/>
            <pc:sldMk cId="2775946842" sldId="268"/>
            <ac:picMk id="9" creationId="{00000000-0000-0000-0000-000000000000}"/>
          </ac:picMkLst>
        </pc:picChg>
      </pc:sldChg>
      <pc:sldChg chg="modTransition">
        <pc:chgData name="James Clegg" userId="c6df1435-7a36-4b38-be4d-16e68e91152f" providerId="ADAL" clId="{F7A2C529-1836-46DC-9052-D22C57EC02E5}" dt="2020-10-20T13:20:09.454" v="12"/>
        <pc:sldMkLst>
          <pc:docMk/>
          <pc:sldMk cId="2739028637" sldId="270"/>
        </pc:sldMkLst>
      </pc:sldChg>
      <pc:sldChg chg="modTransition">
        <pc:chgData name="James Clegg" userId="c6df1435-7a36-4b38-be4d-16e68e91152f" providerId="ADAL" clId="{F7A2C529-1836-46DC-9052-D22C57EC02E5}" dt="2020-10-20T13:20:09.454" v="12"/>
        <pc:sldMkLst>
          <pc:docMk/>
          <pc:sldMk cId="2285858519" sldId="271"/>
        </pc:sldMkLst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2868070756" sldId="272"/>
        </pc:sldMkLst>
        <pc:picChg chg="del">
          <ac:chgData name="James Clegg" userId="c6df1435-7a36-4b38-be4d-16e68e91152f" providerId="ADAL" clId="{F7A2C529-1836-46DC-9052-D22C57EC02E5}" dt="2020-10-20T13:19:29.088" v="0" actId="478"/>
          <ac:picMkLst>
            <pc:docMk/>
            <pc:sldMk cId="2868070756" sldId="272"/>
            <ac:picMk id="6" creationId="{00000000-0000-0000-0000-000000000000}"/>
          </ac:picMkLst>
        </pc:picChg>
      </pc:sldChg>
      <pc:sldChg chg="modTransition">
        <pc:chgData name="James Clegg" userId="c6df1435-7a36-4b38-be4d-16e68e91152f" providerId="ADAL" clId="{F7A2C529-1836-46DC-9052-D22C57EC02E5}" dt="2020-10-20T13:20:09.454" v="12"/>
        <pc:sldMkLst>
          <pc:docMk/>
          <pc:sldMk cId="3940601462" sldId="273"/>
        </pc:sldMkLst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198681037" sldId="276"/>
        </pc:sldMkLst>
        <pc:picChg chg="del">
          <ac:chgData name="James Clegg" userId="c6df1435-7a36-4b38-be4d-16e68e91152f" providerId="ADAL" clId="{F7A2C529-1836-46DC-9052-D22C57EC02E5}" dt="2020-10-20T13:19:42.122" v="5" actId="478"/>
          <ac:picMkLst>
            <pc:docMk/>
            <pc:sldMk cId="198681037" sldId="27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279181867" sldId="277"/>
        </pc:sldMkLst>
        <pc:picChg chg="del">
          <ac:chgData name="James Clegg" userId="c6df1435-7a36-4b38-be4d-16e68e91152f" providerId="ADAL" clId="{F7A2C529-1836-46DC-9052-D22C57EC02E5}" dt="2020-10-20T13:19:34.090" v="2" actId="478"/>
          <ac:picMkLst>
            <pc:docMk/>
            <pc:sldMk cId="279181867" sldId="277"/>
            <ac:picMk id="3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4240173163" sldId="278"/>
        </pc:sldMkLst>
        <pc:picChg chg="del">
          <ac:chgData name="James Clegg" userId="c6df1435-7a36-4b38-be4d-16e68e91152f" providerId="ADAL" clId="{F7A2C529-1836-46DC-9052-D22C57EC02E5}" dt="2020-10-20T13:19:54.110" v="9" actId="478"/>
          <ac:picMkLst>
            <pc:docMk/>
            <pc:sldMk cId="4240173163" sldId="278"/>
            <ac:picMk id="3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2129499729" sldId="279"/>
        </pc:sldMkLst>
        <pc:picChg chg="del">
          <ac:chgData name="James Clegg" userId="c6df1435-7a36-4b38-be4d-16e68e91152f" providerId="ADAL" clId="{F7A2C529-1836-46DC-9052-D22C57EC02E5}" dt="2020-10-20T13:19:57.639" v="10" actId="478"/>
          <ac:picMkLst>
            <pc:docMk/>
            <pc:sldMk cId="2129499729" sldId="279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3244880387" sldId="280"/>
        </pc:sldMkLst>
        <pc:picChg chg="del">
          <ac:chgData name="James Clegg" userId="c6df1435-7a36-4b38-be4d-16e68e91152f" providerId="ADAL" clId="{F7A2C529-1836-46DC-9052-D22C57EC02E5}" dt="2020-10-20T13:20:00.741" v="11" actId="478"/>
          <ac:picMkLst>
            <pc:docMk/>
            <pc:sldMk cId="3244880387" sldId="28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7A2C529-1836-46DC-9052-D22C57EC02E5}" dt="2020-10-20T13:20:09.454" v="12"/>
        <pc:sldMkLst>
          <pc:docMk/>
          <pc:sldMk cId="2366887851" sldId="281"/>
        </pc:sldMkLst>
        <pc:picChg chg="del">
          <ac:chgData name="James Clegg" userId="c6df1435-7a36-4b38-be4d-16e68e91152f" providerId="ADAL" clId="{F7A2C529-1836-46DC-9052-D22C57EC02E5}" dt="2020-10-20T13:19:31.353" v="1" actId="478"/>
          <ac:picMkLst>
            <pc:docMk/>
            <pc:sldMk cId="2366887851" sldId="281"/>
            <ac:picMk id="1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04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0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3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88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2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0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20/10/2020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0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1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67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54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60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7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29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4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6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2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9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3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9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637B87-3A8B-4E5F-8B84-F391E53FF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7318" y="2532810"/>
            <a:ext cx="6565961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02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541" y="491750"/>
            <a:ext cx="754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Perimeter is the length around a closed 2-D shape.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518" y="1744157"/>
            <a:ext cx="2256023" cy="3302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1" y="2343871"/>
            <a:ext cx="4136326" cy="85461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298518" y="1501574"/>
            <a:ext cx="2230581" cy="127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09472" y="1744157"/>
            <a:ext cx="0" cy="33020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273077" y="5226764"/>
            <a:ext cx="228146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44793" y="1693357"/>
            <a:ext cx="0" cy="336141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26680" y="1230987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82414" y="2515143"/>
            <a:ext cx="4136326" cy="85461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542444" y="3019722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13 cm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1" y="2343871"/>
            <a:ext cx="4136326" cy="85461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969330" y="4965154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82414" y="2515143"/>
            <a:ext cx="4136326" cy="85461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03669" y="3026822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13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59217" y="5513734"/>
            <a:ext cx="5089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13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9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13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69650" y="5491645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44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9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1927 -0.0930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15434 0.0289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1927 0.3888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40087 0.0289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2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6" grpId="1"/>
      <p:bldP spid="21" grpId="0"/>
      <p:bldP spid="21" grpId="1"/>
      <p:bldP spid="23" grpId="0"/>
      <p:bldP spid="23" grpId="1"/>
      <p:bldP spid="26" grpId="0"/>
      <p:bldP spid="26" grpId="1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CD8BF9-45A0-497B-8E8A-9C03C951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3 and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5394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730180">
            <a:off x="1576340" y="1605013"/>
            <a:ext cx="3274934" cy="327493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869" y="430828"/>
            <a:ext cx="708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Can you work out the perimeter of the square?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20070" y="1899453"/>
            <a:ext cx="444517" cy="432501"/>
            <a:chOff x="2935708" y="1468485"/>
            <a:chExt cx="444517" cy="43250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5581866">
            <a:off x="4126122" y="1818470"/>
            <a:ext cx="444517" cy="432501"/>
            <a:chOff x="2935708" y="1468485"/>
            <a:chExt cx="444517" cy="43250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4097399" y="4232806"/>
            <a:ext cx="444517" cy="432501"/>
            <a:chOff x="2935708" y="1468485"/>
            <a:chExt cx="444517" cy="432501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 rot="16200000">
            <a:off x="1848840" y="4142247"/>
            <a:ext cx="444517" cy="432501"/>
            <a:chOff x="2935708" y="1468485"/>
            <a:chExt cx="444517" cy="43250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51550" y="3006124"/>
                <a:ext cx="25042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6 m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</a:rPr>
                  <a:t> 24 m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550" y="3006124"/>
                <a:ext cx="2504212" cy="523220"/>
              </a:xfrm>
              <a:prstGeom prst="rect">
                <a:avLst/>
              </a:prstGeom>
              <a:blipFill>
                <a:blip r:embed="rId5"/>
                <a:stretch>
                  <a:fillRect l="-4866" t="-13953" r="-413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964543" y="5602709"/>
            <a:ext cx="4849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24 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69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37639 -0.006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3691 0.4437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5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0.00243 0.4108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31424" y="392177"/>
            <a:ext cx="7105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Draw a quadrilateral with a perimeter of 20 cm.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752" y="1270408"/>
            <a:ext cx="1545745" cy="1082021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266284" y="1174157"/>
            <a:ext cx="2839452" cy="1082021"/>
          </a:xfrm>
          <a:prstGeom prst="wedgeRoundRectCallout">
            <a:avLst>
              <a:gd name="adj1" fmla="val 58204"/>
              <a:gd name="adj2" fmla="val 5697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 quadrilateral is a 4-sided 2-D shape.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24" y="3525253"/>
            <a:ext cx="5714558" cy="1180694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1143000" y="3525253"/>
            <a:ext cx="1756611" cy="540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2393" y="3407883"/>
            <a:ext cx="35452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How many different rectangles can you draw with a perimeter of 20 cm?</a:t>
            </a:r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22647" y="5570447"/>
            <a:ext cx="5714558" cy="1180694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2883709" y="3525253"/>
            <a:ext cx="0" cy="170412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49394" y="5223972"/>
            <a:ext cx="1756611" cy="540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56056" y="3519851"/>
            <a:ext cx="0" cy="170412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606281" y="4102025"/>
            <a:ext cx="5714558" cy="118069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75044" y="2011555"/>
            <a:ext cx="5714558" cy="118069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31424" y="1491625"/>
            <a:ext cx="1197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1424" y="1902585"/>
                <a:ext cx="18598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5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24" y="1902585"/>
                <a:ext cx="1859805" cy="523220"/>
              </a:xfrm>
              <a:prstGeom prst="rect">
                <a:avLst/>
              </a:prstGeom>
              <a:blipFill>
                <a:blip r:embed="rId7"/>
                <a:stretch>
                  <a:fillRect l="-6885" t="-10465" r="-524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33386" y="2555495"/>
            <a:ext cx="704002" cy="70400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889143" y="2707441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718FC0-D283-4B9F-A425-49DC9F3D70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0656" t="21624" r="41225" b="14463"/>
          <a:stretch/>
        </p:blipFill>
        <p:spPr>
          <a:xfrm rot="1620000" flipV="1">
            <a:off x="1273042" y="2204026"/>
            <a:ext cx="356868" cy="14361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017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1882 4.07407E-6 " pathEditMode="relative" rAng="0" ptsTypes="AA">
                                      <p:cBhvr>
                                        <p:cTn id="29" dur="1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2 4.07407E-6 L 0.1882 0.24976 " pathEditMode="relative" rAng="0" ptsTypes="AA">
                                      <p:cBhvr>
                                        <p:cTn id="44" dur="1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2 0.24976 L 0.00174 0.24976 " pathEditMode="relative" rAng="0" ptsTypes="AA">
                                      <p:cBhvr>
                                        <p:cTn id="59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24976 L 3.33333E-6 -4.81481E-6 " pathEditMode="relative" rAng="0" ptsTypes="AA">
                                      <p:cBhvr>
                                        <p:cTn id="74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/>
      <p:bldP spid="29" grpId="0"/>
      <p:bldP spid="30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106792" y="431772"/>
            <a:ext cx="6646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How many different rectangles can you draw with a perimeter of 20 cm?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5400000">
            <a:off x="-714752" y="3488007"/>
            <a:ext cx="3593434" cy="304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048343" y="4624162"/>
            <a:ext cx="3144250" cy="71638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 rot="2323064">
            <a:off x="2180266" y="2637235"/>
            <a:ext cx="2687051" cy="110303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126895" y="1786186"/>
            <a:ext cx="2197767" cy="156475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292642" y="3409179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 cm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4586" y="1339858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cm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98638" y="2216757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60735" y="191808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cm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3462" y="481732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cm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25914" y="415837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 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87404" y="2257355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cm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45441" y="129054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75306" y="5443061"/>
                <a:ext cx="8309924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width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of the perimeter of a rectangle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06" y="5443061"/>
                <a:ext cx="8309924" cy="700705"/>
              </a:xfrm>
              <a:prstGeom prst="rect">
                <a:avLst/>
              </a:prstGeom>
              <a:blipFill>
                <a:blip r:embed="rId6"/>
                <a:stretch>
                  <a:fillRect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294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31" grpId="0" animBg="1"/>
      <p:bldP spid="32" grpId="0" animBg="1"/>
      <p:bldP spid="4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CD8BF9-45A0-497B-8E8A-9C03C951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4488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85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Measure the length of the rectangle.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Calculate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Circle the multiples of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12         34            8             20          14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4"/>
                <a:stretch>
                  <a:fillRect l="-1626" t="-1159" b="-2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4" y="1517595"/>
            <a:ext cx="6708364" cy="13860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51664" y="1090863"/>
            <a:ext cx="4491787" cy="4267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7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Measure the length of the rectangle.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Calculate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Circle the multiples of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12         34            8             20          14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626" t="-1159" b="-2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4" y="1517595"/>
            <a:ext cx="6708364" cy="13860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51664" y="1090863"/>
            <a:ext cx="4491787" cy="4267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340259" y="755479"/>
            <a:ext cx="0" cy="182213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43451" y="755479"/>
            <a:ext cx="0" cy="182213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85632" y="978097"/>
            <a:ext cx="179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11 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17745" y="2300068"/>
            <a:ext cx="604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88013" y="3132333"/>
                <a:ext cx="263430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13</a:t>
                </a:r>
              </a:p>
              <a:p>
                <a:r>
                  <a:rPr lang="en-GB" sz="2800" dirty="0">
                    <a:solidFill>
                      <a:schemeClr val="accent1"/>
                    </a:solidFill>
                  </a:rPr>
                  <a:t>13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26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013" y="3132333"/>
                <a:ext cx="2634304" cy="954107"/>
              </a:xfrm>
              <a:prstGeom prst="rect">
                <a:avLst/>
              </a:prstGeom>
              <a:blipFill>
                <a:blip r:embed="rId7"/>
                <a:stretch>
                  <a:fillRect l="-4630" t="-6410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668378" y="4940969"/>
            <a:ext cx="731520" cy="73152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84298" y="4938191"/>
            <a:ext cx="731520" cy="73152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22886" y="4940969"/>
            <a:ext cx="731520" cy="73152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8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60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541" y="491750"/>
            <a:ext cx="758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Perimeter is the length around a closed 2-D shape.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3895" y="1414527"/>
            <a:ext cx="3103726" cy="16174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21520" y="1259821"/>
            <a:ext cx="310372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98370" y="1431334"/>
            <a:ext cx="0" cy="161743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23895" y="3171863"/>
            <a:ext cx="3117335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138719" y="1414527"/>
            <a:ext cx="0" cy="161743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1291329" y="3031958"/>
            <a:ext cx="3136292" cy="0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4425246" y="1414527"/>
            <a:ext cx="0" cy="1644557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91329" y="1414527"/>
            <a:ext cx="3161918" cy="0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21520" y="1414527"/>
            <a:ext cx="0" cy="1617432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237" y="931939"/>
            <a:ext cx="3618502" cy="965175"/>
          </a:xfrm>
          <a:prstGeom prst="rect">
            <a:avLst/>
          </a:prstGeom>
        </p:spPr>
      </p:pic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84" y="4431169"/>
            <a:ext cx="7401692" cy="79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8387" y="4233171"/>
            <a:ext cx="5187793" cy="157851"/>
          </a:xfrm>
          <a:prstGeom prst="rect">
            <a:avLst/>
          </a:prstGeom>
          <a:solidFill>
            <a:srgbClr val="31B44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097613" y="2223242"/>
            <a:ext cx="2483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The perimeter of the rectangle is 22 cm.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512599">
            <a:off x="1415314" y="1898730"/>
            <a:ext cx="1171296" cy="2445117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55362" y="269891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>
          <a:xfrm rot="6593865">
            <a:off x="6070440" y="1582636"/>
            <a:ext cx="1171296" cy="2445117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1130864">
            <a:off x="7267339" y="1754412"/>
            <a:ext cx="775854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447537" y="237574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4983456" y="4092863"/>
            <a:ext cx="3077175" cy="1939637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313492" y="473951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9" name="Chevron 8"/>
          <p:cNvSpPr/>
          <p:nvPr/>
        </p:nvSpPr>
        <p:spPr>
          <a:xfrm rot="4079336">
            <a:off x="1569775" y="4041955"/>
            <a:ext cx="1011382" cy="2355273"/>
          </a:xfrm>
          <a:prstGeom prst="chevron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130864">
            <a:off x="1996031" y="5492435"/>
            <a:ext cx="775854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91062" y="4520842"/>
            <a:ext cx="388660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86628" y="4896425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0381" y="1195167"/>
            <a:ext cx="7312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Which shapes can we measure the perimeter of?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3491" y="3345243"/>
            <a:ext cx="164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A and D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497" y="361541"/>
            <a:ext cx="704002" cy="70400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04254" y="513487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45101" y="2135649"/>
            <a:ext cx="388660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17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2000954" y="709286"/>
            <a:ext cx="2439938" cy="41448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70882" y="1199459"/>
            <a:ext cx="658840" cy="1455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93352" y="1561746"/>
            <a:ext cx="0" cy="1093283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28205" y="1556793"/>
            <a:ext cx="565148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728205" y="614705"/>
            <a:ext cx="0" cy="942089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28205" y="614705"/>
            <a:ext cx="1216308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943453" y="614706"/>
            <a:ext cx="1" cy="230245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607968" y="2924300"/>
            <a:ext cx="336545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07968" y="2659792"/>
            <a:ext cx="0" cy="257365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270364" y="2659791"/>
            <a:ext cx="336545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38052" y="1563553"/>
            <a:ext cx="824" cy="696249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002588" y="2259672"/>
            <a:ext cx="1736288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9620" y="2259802"/>
            <a:ext cx="0" cy="564067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979620" y="2823869"/>
            <a:ext cx="1481089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60709" y="2823869"/>
            <a:ext cx="0" cy="68599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100302" y="2661983"/>
            <a:ext cx="170063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460709" y="3513224"/>
            <a:ext cx="591341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050993" y="2659792"/>
            <a:ext cx="2468" cy="85829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843" y="614706"/>
            <a:ext cx="1545745" cy="1082021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479885" y="471592"/>
            <a:ext cx="4752474" cy="896760"/>
          </a:xfrm>
          <a:prstGeom prst="wedgeRoundRectCallout">
            <a:avLst>
              <a:gd name="adj1" fmla="val 58024"/>
              <a:gd name="adj2" fmla="val 25658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 think I can find the perimeter of this shape because I can see that it must be a rectangle.</a:t>
            </a:r>
          </a:p>
        </p:txBody>
      </p:sp>
      <p:pic>
        <p:nvPicPr>
          <p:cNvPr id="25" name="Picture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08" y="4195078"/>
            <a:ext cx="1140413" cy="1531404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291806" y="4565663"/>
            <a:ext cx="4770731" cy="1068730"/>
          </a:xfrm>
          <a:prstGeom prst="wedgeRoundRectCallout">
            <a:avLst>
              <a:gd name="adj1" fmla="val -60692"/>
              <a:gd name="adj2" fmla="val 7108"/>
              <a:gd name="adj3" fmla="val 16667"/>
            </a:avLst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 don’t think we can just predict that it must be a rectangle.</a:t>
            </a:r>
          </a:p>
          <a:p>
            <a:pPr algn="ctr"/>
            <a:r>
              <a:rPr lang="en-GB" dirty="0"/>
              <a:t>It could be several other shapes, look!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1479343" y="471592"/>
            <a:ext cx="4752474" cy="896760"/>
          </a:xfrm>
          <a:prstGeom prst="wedgeRoundRectCallout">
            <a:avLst>
              <a:gd name="adj1" fmla="val 58024"/>
              <a:gd name="adj2" fmla="val 25658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Wow Eva! So that means that we can only find the perimeter of </a:t>
            </a:r>
            <a:r>
              <a:rPr lang="en-GB" b="1" dirty="0">
                <a:solidFill>
                  <a:schemeClr val="accent1"/>
                </a:solidFill>
              </a:rPr>
              <a:t>closed</a:t>
            </a:r>
            <a:r>
              <a:rPr lang="en-GB" dirty="0"/>
              <a:t> shapes.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291805" y="4558519"/>
            <a:ext cx="4770731" cy="1068730"/>
          </a:xfrm>
          <a:prstGeom prst="wedgeRoundRectCallout">
            <a:avLst>
              <a:gd name="adj1" fmla="val -60692"/>
              <a:gd name="adj2" fmla="val 7108"/>
              <a:gd name="adj3" fmla="val 16667"/>
            </a:avLst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That’s right Tiny! There can’t be any gaps!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594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7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CD8BF9-45A0-497B-8E8A-9C03C951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8681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.5|5|20|21.6|1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8|1.5|1.3|1.9|7.6|14|12|5.3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5.6|1.1|10.6|1.3|6.1|1.9|3|1.3|8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6.4|1.3|1.7|1.4|4.7|1.9|5|10.3|7.7|4.4|6.6|1.7|2.5|6.7|1.7|3.7|3.7|2.8|2.2|10.7|9.9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9|2.5|2.4|4.6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4.4|15|8.2|3.6|8.7|0.5|7|4.3|0.6|1.2|1|0.6|1.9|1.1|6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7|5.6|3.8|1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5851A2-CA15-4605-83E6-3907B79A2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7711CD-1AE6-475E-827E-CD32B5B2A836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522d4c35-b548-4432-90ae-af4376e1c4b4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381</Words>
  <Application>Microsoft Office PowerPoint</Application>
  <PresentationFormat>On-screen Show (4:3)</PresentationFormat>
  <Paragraphs>83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Have a go at questions 3 and 4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90</cp:revision>
  <dcterms:created xsi:type="dcterms:W3CDTF">2019-07-05T11:02:13Z</dcterms:created>
  <dcterms:modified xsi:type="dcterms:W3CDTF">2020-10-20T13:20:15Z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